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5" r:id="rId1"/>
  </p:sldMasterIdLst>
  <p:notesMasterIdLst>
    <p:notesMasterId r:id="rId5"/>
  </p:notesMasterIdLst>
  <p:sldIdLst>
    <p:sldId id="260" r:id="rId2"/>
    <p:sldId id="261" r:id="rId3"/>
    <p:sldId id="262" r:id="rId4"/>
  </p:sldIdLst>
  <p:sldSz cx="9144000" cy="5143500" type="screen16x9"/>
  <p:notesSz cx="6858000" cy="9144000"/>
  <p:embeddedFontLst>
    <p:embeddedFont>
      <p:font typeface="DM Sans" panose="020B0604020202020204" charset="0"/>
      <p:regular r:id="rId6"/>
      <p:bold r:id="rId7"/>
      <p:italic r:id="rId8"/>
      <p:boldItalic r:id="rId9"/>
    </p:embeddedFont>
    <p:embeddedFont>
      <p:font typeface="Helvetica Neue Light" panose="020B0604020202020204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3">
          <p15:clr>
            <a:srgbClr val="A4A3A4"/>
          </p15:clr>
        </p15:guide>
        <p15:guide id="2" pos="288">
          <p15:clr>
            <a:srgbClr val="A4A3A4"/>
          </p15:clr>
        </p15:guide>
        <p15:guide id="3" pos="5459">
          <p15:clr>
            <a:srgbClr val="9AA0A6"/>
          </p15:clr>
        </p15:guide>
        <p15:guide id="4" orient="horz" pos="289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62"/>
      </p:cViewPr>
      <p:guideLst>
        <p:guide orient="horz" pos="283"/>
        <p:guide pos="288"/>
        <p:guide pos="5459"/>
        <p:guide orient="horz" pos="289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15" Type="http://schemas.openxmlformats.org/officeDocument/2006/relationships/viewProps" Target="viewProp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55a4ff4588_0_10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155a4ff4588_0_10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Editar: número y nombre de clase donde se plantea el tercer desafío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c2d556641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g1c2d556641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c2d556641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g1c2d556641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Desarrollo de un desafío entregable.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5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1 1">
  <p:cSld name="TITLE_3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sz="4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9" name="Google Shape;209;p6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210" name="Google Shape;210;p66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9">
  <p:cSld name="TITLE_AND_BODY_9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1" type="title">
  <p:cSld name="TITLE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sz="4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6" name="Google Shape;186;p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87" name="Google Shape;187;p56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SECTION_HEADER_1_1_1_1_1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57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8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58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6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6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62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63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5" r:id="rId5"/>
    <p:sldLayoutId id="2147483706" r:id="rId6"/>
    <p:sldLayoutId id="2147483707" r:id="rId7"/>
    <p:sldLayoutId id="2147483708" r:id="rId8"/>
    <p:sldLayoutId id="2147483710" r:id="rId9"/>
    <p:sldLayoutId id="2147483711" r:id="rId10"/>
    <p:sldLayoutId id="214748371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73"/>
          <p:cNvSpPr txBox="1"/>
          <p:nvPr/>
        </p:nvSpPr>
        <p:spPr>
          <a:xfrm>
            <a:off x="1461300" y="24708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Optimización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6" name="Google Shape;396;p73"/>
          <p:cNvSpPr txBox="1"/>
          <p:nvPr/>
        </p:nvSpPr>
        <p:spPr>
          <a:xfrm>
            <a:off x="1461300" y="1933775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419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MÓDULO III - CLASE 32</a:t>
            </a:r>
            <a:endParaRPr sz="16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Google Shape;401;p74"/>
          <p:cNvGrpSpPr/>
          <p:nvPr/>
        </p:nvGrpSpPr>
        <p:grpSpPr>
          <a:xfrm>
            <a:off x="4202558" y="994173"/>
            <a:ext cx="738900" cy="738900"/>
            <a:chOff x="3137108" y="2467173"/>
            <a:chExt cx="738900" cy="738900"/>
          </a:xfrm>
        </p:grpSpPr>
        <p:sp>
          <p:nvSpPr>
            <p:cNvPr id="402" name="Google Shape;402;p74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3" name="Google Shape;403;p74" title="ícono de desafío entregabl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4" name="Google Shape;404;p74"/>
          <p:cNvSpPr txBox="1"/>
          <p:nvPr/>
        </p:nvSpPr>
        <p:spPr>
          <a:xfrm>
            <a:off x="1461300" y="198352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Mocking y manejo de errores</a:t>
            </a:r>
            <a:endParaRPr sz="4000" b="1" i="0" u="none" strike="noStrike" cap="non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75"/>
          <p:cNvGrpSpPr/>
          <p:nvPr/>
        </p:nvGrpSpPr>
        <p:grpSpPr>
          <a:xfrm>
            <a:off x="457346" y="468198"/>
            <a:ext cx="431074" cy="431074"/>
            <a:chOff x="3137108" y="2467173"/>
            <a:chExt cx="738900" cy="738900"/>
          </a:xfrm>
        </p:grpSpPr>
        <p:sp>
          <p:nvSpPr>
            <p:cNvPr id="410" name="Google Shape;410;p75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11" name="Google Shape;411;p75" title="ícono de desafío entregabl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2" name="Google Shape;412;p75"/>
          <p:cNvSpPr txBox="1"/>
          <p:nvPr/>
        </p:nvSpPr>
        <p:spPr>
          <a:xfrm>
            <a:off x="636450" y="1833125"/>
            <a:ext cx="3946800" cy="3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Consigna</a:t>
            </a: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Se aplicará un módulo de mocking y un manejador de errores a tu servidor actual</a:t>
            </a:r>
            <a:endParaRPr sz="135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lang="es-419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Formato</a:t>
            </a: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Link al repositorio de github sin node_modules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lang="es-419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Sugerencias</a:t>
            </a: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Céntrate solo en los errores más comunes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Puedes revisar el documento de testing aquí: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sng" strike="noStrike" cap="non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3" name="Google Shape;413;p75"/>
          <p:cNvSpPr txBox="1"/>
          <p:nvPr/>
        </p:nvSpPr>
        <p:spPr>
          <a:xfrm>
            <a:off x="636450" y="969825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Mocking y manejo de errores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14" name="Google Shape;414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75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419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DESAFÍO ENTREGABLE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6" name="Google Shape;416;p75"/>
          <p:cNvSpPr txBox="1"/>
          <p:nvPr/>
        </p:nvSpPr>
        <p:spPr>
          <a:xfrm>
            <a:off x="4776050" y="1779275"/>
            <a:ext cx="4009200" cy="30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lang="es-419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Aspectos a incluir</a:t>
            </a: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just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Generar un módulo de Mocking para el servidor, con el fin de que, al inicializarse pueda generar y entregar 100 productos con el mismo formato que entregaría una petición de Mongo. Ésto solo debe ocurrir en un endpoint determinado (‘/mockingproducts’)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just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Además, generar un customizador de errores y crear un diccionario para tus errores más comunes al crear un producto, agregarlo al carrito, etc.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7" name="Google Shape;417;p75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9DF4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154</Words>
  <Application>Microsoft Office PowerPoint</Application>
  <PresentationFormat>Presentación en pantalla (16:9)</PresentationFormat>
  <Paragraphs>22</Paragraphs>
  <Slides>3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7" baseType="lpstr">
      <vt:lpstr>Arial</vt:lpstr>
      <vt:lpstr>DM Sans</vt:lpstr>
      <vt:lpstr>Helvetica Neue Light</vt:lpstr>
      <vt:lpstr>Coder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CHALL</dc:creator>
  <cp:lastModifiedBy>Carlos Hall</cp:lastModifiedBy>
  <cp:revision>2</cp:revision>
  <dcterms:modified xsi:type="dcterms:W3CDTF">2023-08-24T18:26:02Z</dcterms:modified>
</cp:coreProperties>
</file>